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8EDB8-0468-478E-9F6F-2FA5D20854DF}" v="541" dt="2021-02-24T15:08:26.253"/>
    <p1510:client id="{3C09F57D-EE06-2DF0-A387-B62092033676}" v="38" dt="2022-02-18T07:56:26.777"/>
    <p1510:client id="{92C43395-E0FB-7C9D-3B50-1EC91EA15759}" v="60" dt="2022-02-17T15:30:00.642"/>
    <p1510:client id="{9427273F-1F0D-770A-4688-6830611265FB}" v="841" dt="2021-03-03T17:45:45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 Fogel" userId="S::hanfo6@vgregion.se::076b2874-e4f4-47b1-b48a-5e49b90b7904" providerId="AD" clId="Web-{92C43395-E0FB-7C9D-3B50-1EC91EA15759}"/>
    <pc:docChg chg="modSld">
      <pc:chgData name="Hanna Fogel" userId="S::hanfo6@vgregion.se::076b2874-e4f4-47b1-b48a-5e49b90b7904" providerId="AD" clId="Web-{92C43395-E0FB-7C9D-3B50-1EC91EA15759}" dt="2022-02-17T15:30:00.642" v="59" actId="20577"/>
      <pc:docMkLst>
        <pc:docMk/>
      </pc:docMkLst>
      <pc:sldChg chg="modSp">
        <pc:chgData name="Hanna Fogel" userId="S::hanfo6@vgregion.se::076b2874-e4f4-47b1-b48a-5e49b90b7904" providerId="AD" clId="Web-{92C43395-E0FB-7C9D-3B50-1EC91EA15759}" dt="2022-02-17T15:30:00.642" v="59" actId="20577"/>
        <pc:sldMkLst>
          <pc:docMk/>
          <pc:sldMk cId="3625619449" sldId="263"/>
        </pc:sldMkLst>
        <pc:spChg chg="mod">
          <ac:chgData name="Hanna Fogel" userId="S::hanfo6@vgregion.se::076b2874-e4f4-47b1-b48a-5e49b90b7904" providerId="AD" clId="Web-{92C43395-E0FB-7C9D-3B50-1EC91EA15759}" dt="2022-02-17T15:30:00.642" v="59" actId="20577"/>
          <ac:spMkLst>
            <pc:docMk/>
            <pc:sldMk cId="3625619449" sldId="263"/>
            <ac:spMk id="3" creationId="{00000000-0000-0000-0000-000000000000}"/>
          </ac:spMkLst>
        </pc:spChg>
      </pc:sldChg>
    </pc:docChg>
  </pc:docChgLst>
  <pc:docChgLst>
    <pc:chgData name="Hanna Fogel" userId="S::hanfo6@vgregion.se::076b2874-e4f4-47b1-b48a-5e49b90b7904" providerId="AD" clId="Web-{9427273F-1F0D-770A-4688-6830611265FB}"/>
    <pc:docChg chg="addSld delSld modSld sldOrd">
      <pc:chgData name="Hanna Fogel" userId="S::hanfo6@vgregion.se::076b2874-e4f4-47b1-b48a-5e49b90b7904" providerId="AD" clId="Web-{9427273F-1F0D-770A-4688-6830611265FB}" dt="2021-03-03T17:45:32.918" v="421" actId="20577"/>
      <pc:docMkLst>
        <pc:docMk/>
      </pc:docMkLst>
      <pc:sldChg chg="modSp">
        <pc:chgData name="Hanna Fogel" userId="S::hanfo6@vgregion.se::076b2874-e4f4-47b1-b48a-5e49b90b7904" providerId="AD" clId="Web-{9427273F-1F0D-770A-4688-6830611265FB}" dt="2021-03-03T17:17:09.249" v="115" actId="20577"/>
        <pc:sldMkLst>
          <pc:docMk/>
          <pc:sldMk cId="3194377694" sldId="256"/>
        </pc:sldMkLst>
        <pc:spChg chg="mod">
          <ac:chgData name="Hanna Fogel" userId="S::hanfo6@vgregion.se::076b2874-e4f4-47b1-b48a-5e49b90b7904" providerId="AD" clId="Web-{9427273F-1F0D-770A-4688-6830611265FB}" dt="2021-03-03T17:09:55.758" v="9" actId="14100"/>
          <ac:spMkLst>
            <pc:docMk/>
            <pc:sldMk cId="3194377694" sldId="256"/>
            <ac:spMk id="2" creationId="{00000000-0000-0000-0000-000000000000}"/>
          </ac:spMkLst>
        </pc:spChg>
        <pc:spChg chg="mod">
          <ac:chgData name="Hanna Fogel" userId="S::hanfo6@vgregion.se::076b2874-e4f4-47b1-b48a-5e49b90b7904" providerId="AD" clId="Web-{9427273F-1F0D-770A-4688-6830611265FB}" dt="2021-03-03T17:17:09.249" v="115" actId="20577"/>
          <ac:spMkLst>
            <pc:docMk/>
            <pc:sldMk cId="3194377694" sldId="256"/>
            <ac:spMk id="3" creationId="{00000000-0000-0000-0000-000000000000}"/>
          </ac:spMkLst>
        </pc:spChg>
      </pc:sldChg>
      <pc:sldChg chg="modSp del">
        <pc:chgData name="Hanna Fogel" userId="S::hanfo6@vgregion.se::076b2874-e4f4-47b1-b48a-5e49b90b7904" providerId="AD" clId="Web-{9427273F-1F0D-770A-4688-6830611265FB}" dt="2021-03-03T17:38:10.739" v="373"/>
        <pc:sldMkLst>
          <pc:docMk/>
          <pc:sldMk cId="545029966" sldId="257"/>
        </pc:sldMkLst>
        <pc:spChg chg="mod">
          <ac:chgData name="Hanna Fogel" userId="S::hanfo6@vgregion.se::076b2874-e4f4-47b1-b48a-5e49b90b7904" providerId="AD" clId="Web-{9427273F-1F0D-770A-4688-6830611265FB}" dt="2021-03-03T06:51:52.562" v="1" actId="20577"/>
          <ac:spMkLst>
            <pc:docMk/>
            <pc:sldMk cId="545029966" sldId="257"/>
            <ac:spMk id="2" creationId="{1D7CFF94-F6B1-4A6E-91D7-30E24567A6A6}"/>
          </ac:spMkLst>
        </pc:spChg>
        <pc:spChg chg="mod">
          <ac:chgData name="Hanna Fogel" userId="S::hanfo6@vgregion.se::076b2874-e4f4-47b1-b48a-5e49b90b7904" providerId="AD" clId="Web-{9427273F-1F0D-770A-4688-6830611265FB}" dt="2021-03-03T17:38:05.004" v="372" actId="20577"/>
          <ac:spMkLst>
            <pc:docMk/>
            <pc:sldMk cId="545029966" sldId="257"/>
            <ac:spMk id="3" creationId="{F7F5005B-FB6C-42D0-87A6-D9F800717958}"/>
          </ac:spMkLst>
        </pc:spChg>
      </pc:sldChg>
      <pc:sldChg chg="modSp del">
        <pc:chgData name="Hanna Fogel" userId="S::hanfo6@vgregion.se::076b2874-e4f4-47b1-b48a-5e49b90b7904" providerId="AD" clId="Web-{9427273F-1F0D-770A-4688-6830611265FB}" dt="2021-03-03T17:39:43.256" v="393"/>
        <pc:sldMkLst>
          <pc:docMk/>
          <pc:sldMk cId="3753770862" sldId="258"/>
        </pc:sldMkLst>
        <pc:spChg chg="mod">
          <ac:chgData name="Hanna Fogel" userId="S::hanfo6@vgregion.se::076b2874-e4f4-47b1-b48a-5e49b90b7904" providerId="AD" clId="Web-{9427273F-1F0D-770A-4688-6830611265FB}" dt="2021-03-03T17:17:24.156" v="119" actId="20577"/>
          <ac:spMkLst>
            <pc:docMk/>
            <pc:sldMk cId="3753770862" sldId="258"/>
            <ac:spMk id="2" creationId="{242356DB-FE53-49BE-B8E3-4FA4864ED050}"/>
          </ac:spMkLst>
        </pc:spChg>
      </pc:sldChg>
      <pc:sldChg chg="del">
        <pc:chgData name="Hanna Fogel" userId="S::hanfo6@vgregion.se::076b2874-e4f4-47b1-b48a-5e49b90b7904" providerId="AD" clId="Web-{9427273F-1F0D-770A-4688-6830611265FB}" dt="2021-03-03T17:39:45.662" v="394"/>
        <pc:sldMkLst>
          <pc:docMk/>
          <pc:sldMk cId="2932800119" sldId="259"/>
        </pc:sldMkLst>
      </pc:sldChg>
      <pc:sldChg chg="modSp add ord">
        <pc:chgData name="Hanna Fogel" userId="S::hanfo6@vgregion.se::076b2874-e4f4-47b1-b48a-5e49b90b7904" providerId="AD" clId="Web-{9427273F-1F0D-770A-4688-6830611265FB}" dt="2021-03-03T17:09:26.539" v="6" actId="20577"/>
        <pc:sldMkLst>
          <pc:docMk/>
          <pc:sldMk cId="2328283951" sldId="260"/>
        </pc:sldMkLst>
        <pc:spChg chg="mod">
          <ac:chgData name="Hanna Fogel" userId="S::hanfo6@vgregion.se::076b2874-e4f4-47b1-b48a-5e49b90b7904" providerId="AD" clId="Web-{9427273F-1F0D-770A-4688-6830611265FB}" dt="2021-03-03T17:09:26.539" v="6" actId="20577"/>
          <ac:spMkLst>
            <pc:docMk/>
            <pc:sldMk cId="2328283951" sldId="260"/>
            <ac:spMk id="3" creationId="{415DB515-113D-4743-80A6-8C7873702C68}"/>
          </ac:spMkLst>
        </pc:spChg>
      </pc:sldChg>
      <pc:sldChg chg="modSp add ord replId">
        <pc:chgData name="Hanna Fogel" userId="S::hanfo6@vgregion.se::076b2874-e4f4-47b1-b48a-5e49b90b7904" providerId="AD" clId="Web-{9427273F-1F0D-770A-4688-6830611265FB}" dt="2021-03-03T17:24:12.069" v="178" actId="20577"/>
        <pc:sldMkLst>
          <pc:docMk/>
          <pc:sldMk cId="3288351444" sldId="261"/>
        </pc:sldMkLst>
        <pc:spChg chg="mod">
          <ac:chgData name="Hanna Fogel" userId="S::hanfo6@vgregion.se::076b2874-e4f4-47b1-b48a-5e49b90b7904" providerId="AD" clId="Web-{9427273F-1F0D-770A-4688-6830611265FB}" dt="2021-03-03T17:17:45.234" v="122" actId="20577"/>
          <ac:spMkLst>
            <pc:docMk/>
            <pc:sldMk cId="3288351444" sldId="261"/>
            <ac:spMk id="2" creationId="{00000000-0000-0000-0000-000000000000}"/>
          </ac:spMkLst>
        </pc:spChg>
        <pc:spChg chg="mod">
          <ac:chgData name="Hanna Fogel" userId="S::hanfo6@vgregion.se::076b2874-e4f4-47b1-b48a-5e49b90b7904" providerId="AD" clId="Web-{9427273F-1F0D-770A-4688-6830611265FB}" dt="2021-03-03T17:24:12.069" v="178" actId="20577"/>
          <ac:spMkLst>
            <pc:docMk/>
            <pc:sldMk cId="3288351444" sldId="261"/>
            <ac:spMk id="3" creationId="{00000000-0000-0000-0000-000000000000}"/>
          </ac:spMkLst>
        </pc:spChg>
      </pc:sldChg>
      <pc:sldChg chg="modSp add ord replId">
        <pc:chgData name="Hanna Fogel" userId="S::hanfo6@vgregion.se::076b2874-e4f4-47b1-b48a-5e49b90b7904" providerId="AD" clId="Web-{9427273F-1F0D-770A-4688-6830611265FB}" dt="2021-03-03T17:31:48.998" v="321" actId="14100"/>
        <pc:sldMkLst>
          <pc:docMk/>
          <pc:sldMk cId="3513259836" sldId="262"/>
        </pc:sldMkLst>
        <pc:spChg chg="mod">
          <ac:chgData name="Hanna Fogel" userId="S::hanfo6@vgregion.se::076b2874-e4f4-47b1-b48a-5e49b90b7904" providerId="AD" clId="Web-{9427273F-1F0D-770A-4688-6830611265FB}" dt="2021-03-03T17:29:51.637" v="295" actId="20577"/>
          <ac:spMkLst>
            <pc:docMk/>
            <pc:sldMk cId="3513259836" sldId="262"/>
            <ac:spMk id="2" creationId="{00000000-0000-0000-0000-000000000000}"/>
          </ac:spMkLst>
        </pc:spChg>
        <pc:spChg chg="mod">
          <ac:chgData name="Hanna Fogel" userId="S::hanfo6@vgregion.se::076b2874-e4f4-47b1-b48a-5e49b90b7904" providerId="AD" clId="Web-{9427273F-1F0D-770A-4688-6830611265FB}" dt="2021-03-03T17:31:48.998" v="321" actId="14100"/>
          <ac:spMkLst>
            <pc:docMk/>
            <pc:sldMk cId="3513259836" sldId="262"/>
            <ac:spMk id="3" creationId="{00000000-0000-0000-0000-000000000000}"/>
          </ac:spMkLst>
        </pc:spChg>
      </pc:sldChg>
      <pc:sldChg chg="modSp add ord replId">
        <pc:chgData name="Hanna Fogel" userId="S::hanfo6@vgregion.se::076b2874-e4f4-47b1-b48a-5e49b90b7904" providerId="AD" clId="Web-{9427273F-1F0D-770A-4688-6830611265FB}" dt="2021-03-03T17:45:32.918" v="421" actId="20577"/>
        <pc:sldMkLst>
          <pc:docMk/>
          <pc:sldMk cId="3625619449" sldId="263"/>
        </pc:sldMkLst>
        <pc:spChg chg="mod">
          <ac:chgData name="Hanna Fogel" userId="S::hanfo6@vgregion.se::076b2874-e4f4-47b1-b48a-5e49b90b7904" providerId="AD" clId="Web-{9427273F-1F0D-770A-4688-6830611265FB}" dt="2021-03-03T17:32:09.514" v="324" actId="20577"/>
          <ac:spMkLst>
            <pc:docMk/>
            <pc:sldMk cId="3625619449" sldId="263"/>
            <ac:spMk id="2" creationId="{00000000-0000-0000-0000-000000000000}"/>
          </ac:spMkLst>
        </pc:spChg>
        <pc:spChg chg="mod">
          <ac:chgData name="Hanna Fogel" userId="S::hanfo6@vgregion.se::076b2874-e4f4-47b1-b48a-5e49b90b7904" providerId="AD" clId="Web-{9427273F-1F0D-770A-4688-6830611265FB}" dt="2021-03-03T17:45:32.918" v="421" actId="20577"/>
          <ac:spMkLst>
            <pc:docMk/>
            <pc:sldMk cId="3625619449" sldId="263"/>
            <ac:spMk id="3" creationId="{00000000-0000-0000-0000-000000000000}"/>
          </ac:spMkLst>
        </pc:spChg>
      </pc:sldChg>
    </pc:docChg>
  </pc:docChgLst>
  <pc:docChgLst>
    <pc:chgData name="Hanna Fogel" userId="S::hanfo6@vgregion.se::076b2874-e4f4-47b1-b48a-5e49b90b7904" providerId="AD" clId="Web-{3C09F57D-EE06-2DF0-A387-B62092033676}"/>
    <pc:docChg chg="modSld">
      <pc:chgData name="Hanna Fogel" userId="S::hanfo6@vgregion.se::076b2874-e4f4-47b1-b48a-5e49b90b7904" providerId="AD" clId="Web-{3C09F57D-EE06-2DF0-A387-B62092033676}" dt="2022-02-18T07:56:26.777" v="35" actId="20577"/>
      <pc:docMkLst>
        <pc:docMk/>
      </pc:docMkLst>
      <pc:sldChg chg="modSp">
        <pc:chgData name="Hanna Fogel" userId="S::hanfo6@vgregion.se::076b2874-e4f4-47b1-b48a-5e49b90b7904" providerId="AD" clId="Web-{3C09F57D-EE06-2DF0-A387-B62092033676}" dt="2022-02-18T07:41:47.538" v="5" actId="20577"/>
        <pc:sldMkLst>
          <pc:docMk/>
          <pc:sldMk cId="3194377694" sldId="256"/>
        </pc:sldMkLst>
        <pc:spChg chg="mod">
          <ac:chgData name="Hanna Fogel" userId="S::hanfo6@vgregion.se::076b2874-e4f4-47b1-b48a-5e49b90b7904" providerId="AD" clId="Web-{3C09F57D-EE06-2DF0-A387-B62092033676}" dt="2022-02-18T07:41:47.538" v="5" actId="20577"/>
          <ac:spMkLst>
            <pc:docMk/>
            <pc:sldMk cId="3194377694" sldId="256"/>
            <ac:spMk id="3" creationId="{00000000-0000-0000-0000-000000000000}"/>
          </ac:spMkLst>
        </pc:spChg>
      </pc:sldChg>
      <pc:sldChg chg="modSp">
        <pc:chgData name="Hanna Fogel" userId="S::hanfo6@vgregion.se::076b2874-e4f4-47b1-b48a-5e49b90b7904" providerId="AD" clId="Web-{3C09F57D-EE06-2DF0-A387-B62092033676}" dt="2022-02-18T07:34:22.465" v="2" actId="20577"/>
        <pc:sldMkLst>
          <pc:docMk/>
          <pc:sldMk cId="2328283951" sldId="260"/>
        </pc:sldMkLst>
        <pc:spChg chg="mod">
          <ac:chgData name="Hanna Fogel" userId="S::hanfo6@vgregion.se::076b2874-e4f4-47b1-b48a-5e49b90b7904" providerId="AD" clId="Web-{3C09F57D-EE06-2DF0-A387-B62092033676}" dt="2022-02-18T07:34:22.465" v="2" actId="20577"/>
          <ac:spMkLst>
            <pc:docMk/>
            <pc:sldMk cId="2328283951" sldId="260"/>
            <ac:spMk id="3" creationId="{415DB515-113D-4743-80A6-8C7873702C68}"/>
          </ac:spMkLst>
        </pc:spChg>
      </pc:sldChg>
      <pc:sldChg chg="modSp">
        <pc:chgData name="Hanna Fogel" userId="S::hanfo6@vgregion.se::076b2874-e4f4-47b1-b48a-5e49b90b7904" providerId="AD" clId="Web-{3C09F57D-EE06-2DF0-A387-B62092033676}" dt="2022-02-18T07:56:26.777" v="35" actId="20577"/>
        <pc:sldMkLst>
          <pc:docMk/>
          <pc:sldMk cId="3625619449" sldId="263"/>
        </pc:sldMkLst>
        <pc:spChg chg="mod">
          <ac:chgData name="Hanna Fogel" userId="S::hanfo6@vgregion.se::076b2874-e4f4-47b1-b48a-5e49b90b7904" providerId="AD" clId="Web-{3C09F57D-EE06-2DF0-A387-B62092033676}" dt="2022-02-18T07:56:26.777" v="35" actId="20577"/>
          <ac:spMkLst>
            <pc:docMk/>
            <pc:sldMk cId="3625619449" sldId="263"/>
            <ac:spMk id="3" creationId="{00000000-0000-0000-0000-000000000000}"/>
          </ac:spMkLst>
        </pc:spChg>
      </pc:sldChg>
    </pc:docChg>
  </pc:docChgLst>
  <pc:docChgLst>
    <pc:chgData name="Hanna Fogel" userId="S::hanfo6@vgregion.se::076b2874-e4f4-47b1-b48a-5e49b90b7904" providerId="AD" clId="Web-{3448EDB8-0468-478E-9F6F-2FA5D20854DF}"/>
    <pc:docChg chg="addSld modSld">
      <pc:chgData name="Hanna Fogel" userId="S::hanfo6@vgregion.se::076b2874-e4f4-47b1-b48a-5e49b90b7904" providerId="AD" clId="Web-{3448EDB8-0468-478E-9F6F-2FA5D20854DF}" dt="2021-02-24T15:08:26.237" v="269" actId="20577"/>
      <pc:docMkLst>
        <pc:docMk/>
      </pc:docMkLst>
      <pc:sldChg chg="modSp">
        <pc:chgData name="Hanna Fogel" userId="S::hanfo6@vgregion.se::076b2874-e4f4-47b1-b48a-5e49b90b7904" providerId="AD" clId="Web-{3448EDB8-0468-478E-9F6F-2FA5D20854DF}" dt="2021-02-24T15:03:26.677" v="9" actId="20577"/>
        <pc:sldMkLst>
          <pc:docMk/>
          <pc:sldMk cId="3194377694" sldId="256"/>
        </pc:sldMkLst>
        <pc:spChg chg="mod">
          <ac:chgData name="Hanna Fogel" userId="S::hanfo6@vgregion.se::076b2874-e4f4-47b1-b48a-5e49b90b7904" providerId="AD" clId="Web-{3448EDB8-0468-478E-9F6F-2FA5D20854DF}" dt="2021-02-24T15:03:26.677" v="9" actId="20577"/>
          <ac:spMkLst>
            <pc:docMk/>
            <pc:sldMk cId="3194377694" sldId="256"/>
            <ac:spMk id="2" creationId="{00000000-0000-0000-0000-000000000000}"/>
          </ac:spMkLst>
        </pc:spChg>
      </pc:sldChg>
      <pc:sldChg chg="modSp new">
        <pc:chgData name="Hanna Fogel" userId="S::hanfo6@vgregion.se::076b2874-e4f4-47b1-b48a-5e49b90b7904" providerId="AD" clId="Web-{3448EDB8-0468-478E-9F6F-2FA5D20854DF}" dt="2021-02-24T15:08:26.237" v="269" actId="20577"/>
        <pc:sldMkLst>
          <pc:docMk/>
          <pc:sldMk cId="545029966" sldId="257"/>
        </pc:sldMkLst>
        <pc:spChg chg="mod">
          <ac:chgData name="Hanna Fogel" userId="S::hanfo6@vgregion.se::076b2874-e4f4-47b1-b48a-5e49b90b7904" providerId="AD" clId="Web-{3448EDB8-0468-478E-9F6F-2FA5D20854DF}" dt="2021-02-24T15:08:26.237" v="269" actId="20577"/>
          <ac:spMkLst>
            <pc:docMk/>
            <pc:sldMk cId="545029966" sldId="257"/>
            <ac:spMk id="3" creationId="{F7F5005B-FB6C-42D0-87A6-D9F800717958}"/>
          </ac:spMkLst>
        </pc:spChg>
      </pc:sldChg>
      <pc:sldChg chg="new">
        <pc:chgData name="Hanna Fogel" userId="S::hanfo6@vgregion.se::076b2874-e4f4-47b1-b48a-5e49b90b7904" providerId="AD" clId="Web-{3448EDB8-0468-478E-9F6F-2FA5D20854DF}" dt="2021-02-24T15:03:35.819" v="11"/>
        <pc:sldMkLst>
          <pc:docMk/>
          <pc:sldMk cId="3753770862" sldId="258"/>
        </pc:sldMkLst>
      </pc:sldChg>
      <pc:sldChg chg="new">
        <pc:chgData name="Hanna Fogel" userId="S::hanfo6@vgregion.se::076b2874-e4f4-47b1-b48a-5e49b90b7904" providerId="AD" clId="Web-{3448EDB8-0468-478E-9F6F-2FA5D20854DF}" dt="2021-02-24T15:03:37.272" v="12"/>
        <pc:sldMkLst>
          <pc:docMk/>
          <pc:sldMk cId="2932800119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2022-02-17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E70F92-D082-4370-AD30-D79C0E428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>
                <a:cs typeface="Calibri Light"/>
              </a:rPr>
              <a:t>Tumörer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5DB515-113D-4743-80A6-8C7873702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176" y="2373894"/>
            <a:ext cx="10441259" cy="22326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sv-SE" sz="4000" dirty="0">
                <a:cs typeface="Calibri" panose="020F0502020204030204"/>
              </a:rPr>
              <a:t>Patientfall</a:t>
            </a:r>
          </a:p>
          <a:p>
            <a:pPr marL="0" indent="0" algn="ctr">
              <a:buNone/>
            </a:pPr>
            <a:endParaRPr lang="sv-SE">
              <a:cs typeface="Calibri" panose="020F0502020204030204"/>
            </a:endParaRPr>
          </a:p>
          <a:p>
            <a:pPr marL="0" indent="0" algn="ctr">
              <a:buNone/>
            </a:pPr>
            <a:r>
              <a:rPr lang="sv-SE" sz="2400" dirty="0">
                <a:cs typeface="Calibri" panose="020F0502020204030204"/>
              </a:rPr>
              <a:t>Hanna </a:t>
            </a:r>
            <a:r>
              <a:rPr lang="sv-SE" sz="2400" dirty="0" err="1">
                <a:cs typeface="Calibri" panose="020F0502020204030204"/>
              </a:rPr>
              <a:t>Fogel</a:t>
            </a:r>
            <a:r>
              <a:rPr lang="sv-SE" sz="2400" dirty="0">
                <a:cs typeface="Calibri" panose="020F0502020204030204"/>
              </a:rPr>
              <a:t>, </a:t>
            </a:r>
          </a:p>
          <a:p>
            <a:pPr marL="0" indent="0" algn="ctr">
              <a:buNone/>
            </a:pPr>
            <a:r>
              <a:rPr lang="sv-SE" sz="2400" dirty="0">
                <a:cs typeface="Calibri" panose="020F0502020204030204"/>
              </a:rPr>
              <a:t>SK-kurs MSK-radiologi, </a:t>
            </a:r>
            <a:r>
              <a:rPr lang="sv-SE" sz="2400" dirty="0" err="1">
                <a:cs typeface="Calibri" panose="020F0502020204030204"/>
              </a:rPr>
              <a:t>vt</a:t>
            </a:r>
            <a:r>
              <a:rPr lang="sv-SE" sz="2400" dirty="0">
                <a:cs typeface="Calibri" panose="020F0502020204030204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232828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82186"/>
          </a:xfrm>
        </p:spPr>
        <p:txBody>
          <a:bodyPr>
            <a:normAutofit fontScale="90000"/>
          </a:bodyPr>
          <a:lstStyle/>
          <a:p>
            <a:r>
              <a:rPr lang="sv-SE">
                <a:cs typeface="Calibri Light"/>
              </a:rPr>
              <a:t>Fall 1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2245307"/>
            <a:ext cx="9144000" cy="30124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buChar char="•"/>
            </a:pPr>
            <a:r>
              <a:rPr lang="sv-SE" dirty="0">
                <a:cs typeface="Calibri" panose="020F0502020204030204"/>
              </a:rPr>
              <a:t>Kvinna 52 </a:t>
            </a:r>
            <a:r>
              <a:rPr lang="sv-SE" dirty="0" err="1">
                <a:cs typeface="Calibri" panose="020F0502020204030204"/>
              </a:rPr>
              <a:t>åå</a:t>
            </a:r>
          </a:p>
          <a:p>
            <a:pPr marL="342900" indent="-342900" algn="l">
              <a:buChar char="•"/>
            </a:pPr>
            <a:r>
              <a:rPr lang="sv-SE" dirty="0">
                <a:cs typeface="Calibri" panose="020F0502020204030204"/>
              </a:rPr>
              <a:t>Knöl vänster lår, kan ha vuxit litet sista året</a:t>
            </a:r>
          </a:p>
          <a:p>
            <a:pPr marL="342900" indent="-342900" algn="l">
              <a:buChar char="•"/>
            </a:pPr>
            <a:r>
              <a:rPr lang="sv-SE" dirty="0">
                <a:cs typeface="Calibri" panose="020F0502020204030204"/>
              </a:rPr>
              <a:t>Hård, lätt ömmande</a:t>
            </a:r>
          </a:p>
          <a:p>
            <a:pPr marL="342900" indent="-342900" algn="l">
              <a:buChar char="•"/>
            </a:pPr>
            <a:endParaRPr lang="sv-SE">
              <a:cs typeface="Calibri" panose="020F0502020204030204"/>
            </a:endParaRPr>
          </a:p>
          <a:p>
            <a:pPr algn="l"/>
            <a:r>
              <a:rPr lang="sv-SE" dirty="0">
                <a:cs typeface="Calibri" panose="020F0502020204030204"/>
              </a:rPr>
              <a:t>Räcker bildmaterialet? Hur vill du beskriva tumören? Tror du att den är malign? Fortsatt handläggning?</a:t>
            </a:r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82186"/>
          </a:xfrm>
        </p:spPr>
        <p:txBody>
          <a:bodyPr>
            <a:normAutofit fontScale="90000"/>
          </a:bodyPr>
          <a:lstStyle/>
          <a:p>
            <a:r>
              <a:rPr lang="sv-SE">
                <a:cs typeface="Calibri Light"/>
              </a:rPr>
              <a:t>Fall 2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2245307"/>
            <a:ext cx="9144000" cy="301249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42900" indent="-342900" algn="l">
              <a:buChar char="•"/>
            </a:pPr>
            <a:r>
              <a:rPr lang="sv-SE">
                <a:cs typeface="Calibri" panose="020F0502020204030204"/>
              </a:rPr>
              <a:t>Man 20 åå</a:t>
            </a:r>
          </a:p>
          <a:p>
            <a:pPr marL="342900" indent="-342900" algn="l">
              <a:buChar char="•"/>
            </a:pPr>
            <a:r>
              <a:rPr lang="sv-SE">
                <a:cs typeface="Calibri" panose="020F0502020204030204"/>
              </a:rPr>
              <a:t>Smärtor i vänster underben distalt, särskilt efter fotbollsträning</a:t>
            </a:r>
            <a:endParaRPr lang="sv-SE"/>
          </a:p>
          <a:p>
            <a:pPr marL="342900" indent="-342900" algn="l">
              <a:buChar char="•"/>
            </a:pPr>
            <a:r>
              <a:rPr lang="sv-SE">
                <a:cs typeface="Calibri" panose="020F0502020204030204"/>
              </a:rPr>
              <a:t>Vaknar ibland på natten av smärtan</a:t>
            </a:r>
          </a:p>
          <a:p>
            <a:pPr marL="342900" indent="-342900" algn="l">
              <a:buChar char="•"/>
            </a:pPr>
            <a:endParaRPr lang="sv-SE">
              <a:cs typeface="Calibri" panose="020F0502020204030204"/>
            </a:endParaRPr>
          </a:p>
          <a:p>
            <a:pPr algn="l"/>
            <a:r>
              <a:rPr lang="sv-SE">
                <a:cs typeface="Calibri" panose="020F0502020204030204"/>
              </a:rPr>
              <a:t>Räcker bildmaterialet? </a:t>
            </a:r>
            <a:r>
              <a:rPr lang="sv-SE">
                <a:ea typeface="+mn-lt"/>
                <a:cs typeface="+mn-lt"/>
              </a:rPr>
              <a:t>Behövs alla bilder, eller hade man kunnat klara sig med mindre?</a:t>
            </a:r>
          </a:p>
          <a:p>
            <a:pPr algn="l"/>
            <a:r>
              <a:rPr lang="sv-SE">
                <a:cs typeface="Calibri"/>
              </a:rPr>
              <a:t>Hur vill du beskriva tumören? Tror du att den är malign? Förslag på diagnos? Fortsatt handläggning?</a:t>
            </a:r>
          </a:p>
        </p:txBody>
      </p:sp>
    </p:spTree>
    <p:extLst>
      <p:ext uri="{BB962C8B-B14F-4D97-AF65-F5344CB8AC3E}">
        <p14:creationId xmlns:p14="http://schemas.microsoft.com/office/powerpoint/2010/main" val="328835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82186"/>
          </a:xfrm>
        </p:spPr>
        <p:txBody>
          <a:bodyPr>
            <a:normAutofit fontScale="90000"/>
          </a:bodyPr>
          <a:lstStyle/>
          <a:p>
            <a:r>
              <a:rPr lang="sv-SE">
                <a:cs typeface="Calibri Light"/>
              </a:rPr>
              <a:t>Fall 3 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2245307"/>
            <a:ext cx="9144000" cy="40346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buChar char="•"/>
            </a:pPr>
            <a:r>
              <a:rPr lang="sv-SE">
                <a:cs typeface="Calibri" panose="020F0502020204030204"/>
              </a:rPr>
              <a:t>Man, 58 åå</a:t>
            </a:r>
          </a:p>
          <a:p>
            <a:pPr marL="342900" indent="-342900" algn="l">
              <a:buChar char="•"/>
            </a:pPr>
            <a:r>
              <a:rPr lang="sv-SE">
                <a:cs typeface="Calibri" panose="020F0502020204030204"/>
              </a:rPr>
              <a:t>Sedan många år en knöl till höger på sacrum. Har nu börjat tillväxa, och ger mekaniska besvär</a:t>
            </a:r>
          </a:p>
          <a:p>
            <a:pPr marL="342900" indent="-342900" algn="l">
              <a:buChar char="•"/>
            </a:pPr>
            <a:r>
              <a:rPr lang="sv-SE">
                <a:cs typeface="Calibri" panose="020F0502020204030204"/>
              </a:rPr>
              <a:t>Palpatoriskt 5x7 cm stor hård knuta.</a:t>
            </a:r>
          </a:p>
          <a:p>
            <a:pPr marL="342900" indent="-342900" algn="l">
              <a:buChar char="•"/>
            </a:pPr>
            <a:endParaRPr lang="sv-SE">
              <a:cs typeface="Calibri" panose="020F0502020204030204"/>
            </a:endParaRPr>
          </a:p>
          <a:p>
            <a:pPr algn="l"/>
            <a:r>
              <a:rPr lang="sv-SE">
                <a:ea typeface="+mn-lt"/>
                <a:cs typeface="+mn-lt"/>
              </a:rPr>
              <a:t>Notera årtalen på undersökningarna! </a:t>
            </a:r>
            <a:r>
              <a:rPr lang="sv-SE">
                <a:cs typeface="Calibri"/>
              </a:rPr>
              <a:t>Vad har hänt mellan CT-undersökningen och MR-undersökningen? Vad är det som har tillkommit? Vilka typer av vävnad ingår i tumören? Fortsatt handläggning?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325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82186"/>
          </a:xfrm>
        </p:spPr>
        <p:txBody>
          <a:bodyPr>
            <a:normAutofit fontScale="90000"/>
          </a:bodyPr>
          <a:lstStyle/>
          <a:p>
            <a:r>
              <a:rPr lang="sv-SE">
                <a:cs typeface="Calibri Light"/>
              </a:rPr>
              <a:t>Fall 4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2245307"/>
            <a:ext cx="9144000" cy="35886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buChar char="•"/>
            </a:pPr>
            <a:r>
              <a:rPr lang="sv-SE" dirty="0">
                <a:cs typeface="Calibri" panose="020F0502020204030204"/>
              </a:rPr>
              <a:t>Flicka 9 år</a:t>
            </a:r>
          </a:p>
          <a:p>
            <a:pPr marL="342900" indent="-342900" algn="l">
              <a:buChar char="•"/>
            </a:pPr>
            <a:r>
              <a:rPr lang="sv-SE" dirty="0">
                <a:cs typeface="Calibri" panose="020F0502020204030204"/>
              </a:rPr>
              <a:t>Fortfarande ont i knät efter trauma ca 2 mån sedan</a:t>
            </a:r>
          </a:p>
          <a:p>
            <a:pPr marL="342900" indent="-342900" algn="l">
              <a:buChar char="•"/>
            </a:pPr>
            <a:endParaRPr lang="sv-SE">
              <a:cs typeface="Calibri" panose="020F0502020204030204"/>
            </a:endParaRPr>
          </a:p>
          <a:p>
            <a:pPr algn="l"/>
            <a:endParaRPr lang="sv-SE">
              <a:cs typeface="Calibri" panose="020F0502020204030204"/>
            </a:endParaRPr>
          </a:p>
          <a:p>
            <a:pPr algn="l"/>
            <a:r>
              <a:rPr lang="sv-SE" dirty="0">
                <a:cs typeface="Calibri" panose="020F0502020204030204"/>
              </a:rPr>
              <a:t>Räcker bildmaterialet? </a:t>
            </a:r>
          </a:p>
          <a:p>
            <a:pPr algn="l"/>
            <a:r>
              <a:rPr lang="sv-SE" dirty="0">
                <a:cs typeface="Calibri" panose="020F0502020204030204"/>
              </a:rPr>
              <a:t>Hur vill du beskriva tumören? Vad säger du om </a:t>
            </a:r>
            <a:r>
              <a:rPr lang="sv-SE" dirty="0" err="1">
                <a:cs typeface="Calibri" panose="020F0502020204030204"/>
              </a:rPr>
              <a:t>transitionszon</a:t>
            </a:r>
            <a:r>
              <a:rPr lang="sv-SE" dirty="0">
                <a:cs typeface="Calibri" panose="020F0502020204030204"/>
              </a:rPr>
              <a:t> och </a:t>
            </a:r>
            <a:r>
              <a:rPr lang="sv-SE" dirty="0" err="1">
                <a:cs typeface="Calibri" panose="020F0502020204030204"/>
              </a:rPr>
              <a:t>periost</a:t>
            </a:r>
            <a:r>
              <a:rPr lang="sv-SE" dirty="0">
                <a:cs typeface="Calibri" panose="020F0502020204030204"/>
              </a:rPr>
              <a:t>? Tror du att tumören är malign? Vad tillför MR-</a:t>
            </a:r>
            <a:r>
              <a:rPr lang="sv-SE" dirty="0" err="1">
                <a:cs typeface="Calibri" panose="020F0502020204030204"/>
              </a:rPr>
              <a:t>undersökingen</a:t>
            </a:r>
            <a:r>
              <a:rPr lang="sv-SE" dirty="0">
                <a:cs typeface="Calibri" panose="020F0502020204030204"/>
              </a:rPr>
              <a:t>? </a:t>
            </a:r>
            <a:r>
              <a:rPr lang="sv-SE">
                <a:cs typeface="Calibri" panose="020F0502020204030204"/>
              </a:rPr>
              <a:t>Fortsatt handläggning?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5619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Bredbild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Tumörer</vt:lpstr>
      <vt:lpstr>Fall 1</vt:lpstr>
      <vt:lpstr>Fall 2</vt:lpstr>
      <vt:lpstr>Fall 3 </vt:lpstr>
      <vt:lpstr>Fall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/>
  <cp:revision>13</cp:revision>
  <dcterms:created xsi:type="dcterms:W3CDTF">2021-02-24T15:03:05Z</dcterms:created>
  <dcterms:modified xsi:type="dcterms:W3CDTF">2022-02-18T07:56:29Z</dcterms:modified>
</cp:coreProperties>
</file>